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67" r:id="rId15"/>
    <p:sldId id="266" r:id="rId16"/>
    <p:sldId id="268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23A9FB-B743-41BD-9BDA-DA0C6FD66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86" y="1253331"/>
            <a:ext cx="2447627" cy="4351338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della persona, permette di vedere i boxes creati dalla rete neurale attorno agli occhi dell’utente.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Google: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863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29</cp:revision>
  <dcterms:created xsi:type="dcterms:W3CDTF">2022-04-01T13:35:41Z</dcterms:created>
  <dcterms:modified xsi:type="dcterms:W3CDTF">2022-05-05T15:14:51Z</dcterms:modified>
</cp:coreProperties>
</file>